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894556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7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464008"/>
            <a:ext cx="6425724" cy="311438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4698492"/>
            <a:ext cx="5669756" cy="2159773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58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82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76268"/>
            <a:ext cx="1630055" cy="758095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76268"/>
            <a:ext cx="4795669" cy="7580951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80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230181"/>
            <a:ext cx="6520220" cy="372110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986489"/>
            <a:ext cx="6520220" cy="1956841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91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381342"/>
            <a:ext cx="3212862" cy="567587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381342"/>
            <a:ext cx="3212862" cy="567587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33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76270"/>
            <a:ext cx="6520220" cy="172906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192906"/>
            <a:ext cx="3198096" cy="107470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267615"/>
            <a:ext cx="3198096" cy="480617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192906"/>
            <a:ext cx="3213847" cy="107470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267615"/>
            <a:ext cx="3213847" cy="480617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2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8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5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96371"/>
            <a:ext cx="2438192" cy="208729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287997"/>
            <a:ext cx="3827085" cy="6357148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683669"/>
            <a:ext cx="2438192" cy="497182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63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96371"/>
            <a:ext cx="2438192" cy="208729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287997"/>
            <a:ext cx="3827085" cy="635714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683669"/>
            <a:ext cx="2438192" cy="497182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24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" y="0"/>
            <a:ext cx="7559631" cy="89455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76270"/>
            <a:ext cx="6520220" cy="1729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381342"/>
            <a:ext cx="6520220" cy="5675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8291214"/>
            <a:ext cx="1700927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8BFE-1F2D-4AEA-B4E6-7BA7E2C3A377}" type="datetimeFigureOut">
              <a:rPr lang="tr-TR" smtClean="0"/>
              <a:t>16.05.2023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8291214"/>
            <a:ext cx="2551390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8291214"/>
            <a:ext cx="1700927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2"/>
          <p:cNvSpPr txBox="1">
            <a:spLocks/>
          </p:cNvSpPr>
          <p:nvPr userDrawn="1"/>
        </p:nvSpPr>
        <p:spPr>
          <a:xfrm>
            <a:off x="1435972" y="2754359"/>
            <a:ext cx="5400211" cy="55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>
                <a:solidFill>
                  <a:srgbClr val="1C2B59"/>
                </a:solidFill>
              </a:rPr>
              <a:t>Oy Verme İşleminin Gerçekleştirileceği</a:t>
            </a:r>
            <a:r>
              <a:rPr lang="en-US" sz="2000" b="1" dirty="0">
                <a:solidFill>
                  <a:srgbClr val="1C2B59"/>
                </a:solidFill>
              </a:rPr>
              <a:t>          </a:t>
            </a:r>
            <a:r>
              <a:rPr lang="tr-TR" sz="2000" b="1" dirty="0">
                <a:solidFill>
                  <a:srgbClr val="1C2B59"/>
                </a:solidFill>
              </a:rPr>
              <a:t>Adres:</a:t>
            </a:r>
          </a:p>
        </p:txBody>
      </p:sp>
      <p:sp>
        <p:nvSpPr>
          <p:cNvPr id="10" name="İçerik Yer Tutucusu 2"/>
          <p:cNvSpPr txBox="1">
            <a:spLocks/>
          </p:cNvSpPr>
          <p:nvPr userDrawn="1"/>
        </p:nvSpPr>
        <p:spPr>
          <a:xfrm>
            <a:off x="1435972" y="4510395"/>
            <a:ext cx="3788513" cy="224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>
                <a:solidFill>
                  <a:srgbClr val="1C2B59"/>
                </a:solidFill>
              </a:rPr>
              <a:t>Oy Verme Tarih ve Saatleri</a:t>
            </a:r>
          </a:p>
        </p:txBody>
      </p:sp>
    </p:spTree>
    <p:extLst>
      <p:ext uri="{BB962C8B-B14F-4D97-AF65-F5344CB8AC3E}">
        <p14:creationId xmlns:p14="http://schemas.microsoft.com/office/powerpoint/2010/main" val="4066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İçerik Yer Tutucusu 2"/>
          <p:cNvSpPr txBox="1">
            <a:spLocks/>
          </p:cNvSpPr>
          <p:nvPr/>
        </p:nvSpPr>
        <p:spPr>
          <a:xfrm>
            <a:off x="1437911" y="1688633"/>
            <a:ext cx="5559790" cy="646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200" b="1" dirty="0">
                <a:solidFill>
                  <a:srgbClr val="1C2B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T.C. Taşkent Büyükelçiliği görev bölgesinde gerçekleştirilecek oy verme işlemi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239486" y="1311650"/>
            <a:ext cx="1306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>
                <a:solidFill>
                  <a:srgbClr val="DA1F26"/>
                </a:solidFill>
                <a:latin typeface="Myriad Pro" panose="020B0503030403020204" pitchFamily="34" charset="0"/>
              </a:rPr>
              <a:t>TAŞKENT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1437910" y="3527665"/>
            <a:ext cx="5260433" cy="840753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r-TR" sz="15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Akademik Yahya Gulyamov Ko’chasi No: 87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r-TR" sz="15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Taşkent, ÖZBEKİSTAN</a:t>
            </a:r>
            <a:endParaRPr lang="en-US" sz="1500" b="1" dirty="0">
              <a:uFill>
                <a:solidFill>
                  <a:srgbClr val="30E9C8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1437911" y="5008759"/>
            <a:ext cx="4396832" cy="779852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8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20-21 Mayıs 2023 (Cumartesi ve Pazar)</a:t>
            </a:r>
            <a:endParaRPr lang="en-US" sz="1800" b="1" dirty="0">
              <a:solidFill>
                <a:srgbClr val="323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1437911" y="5788611"/>
            <a:ext cx="3562260" cy="339922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8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08:00-22:00</a:t>
            </a:r>
            <a:endParaRPr lang="en-US" sz="1800" b="1" dirty="0">
              <a:solidFill>
                <a:srgbClr val="323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4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Teması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 Deniz Altınbaş</dc:creator>
  <cp:lastModifiedBy>Tahsin Oğuz Özçelik</cp:lastModifiedBy>
  <cp:revision>13</cp:revision>
  <dcterms:created xsi:type="dcterms:W3CDTF">2023-04-07T18:33:03Z</dcterms:created>
  <dcterms:modified xsi:type="dcterms:W3CDTF">2023-05-16T13:21:39Z</dcterms:modified>
</cp:coreProperties>
</file>